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7" r:id="rId3"/>
    <p:sldId id="256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76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257" y="2057400"/>
            <a:ext cx="8649851" cy="1569660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To </a:t>
            </a:r>
            <a:r>
              <a:rPr lang="fr-FR" sz="3200" dirty="0" err="1" smtClean="0">
                <a:latin typeface="Kristen ITC" pitchFamily="66" charset="0"/>
              </a:rPr>
              <a:t>get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credit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must </a:t>
            </a:r>
            <a:r>
              <a:rPr lang="fr-FR" sz="3200" dirty="0" err="1" smtClean="0">
                <a:latin typeface="Kristen ITC" pitchFamily="66" charset="0"/>
              </a:rPr>
              <a:t>try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say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at</a:t>
            </a:r>
            <a:r>
              <a:rPr lang="fr-FR" sz="3200" dirty="0" smtClean="0">
                <a:latin typeface="Kristen ITC" pitchFamily="66" charset="0"/>
              </a:rPr>
              <a:t> least one sentence in French </a:t>
            </a:r>
            <a:r>
              <a:rPr lang="fr-FR" sz="3200" dirty="0" err="1" smtClean="0">
                <a:latin typeface="Kristen ITC" pitchFamily="66" charset="0"/>
              </a:rPr>
              <a:t>during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competition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964" y="3886200"/>
            <a:ext cx="8649851" cy="107721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Let </a:t>
            </a:r>
            <a:r>
              <a:rPr lang="fr-FR" sz="3200" dirty="0" err="1" smtClean="0">
                <a:latin typeface="Kristen ITC" pitchFamily="66" charset="0"/>
              </a:rPr>
              <a:t>others</a:t>
            </a:r>
            <a:r>
              <a:rPr lang="fr-FR" sz="3200" dirty="0" smtClean="0">
                <a:latin typeface="Kristen ITC" pitchFamily="66" charset="0"/>
              </a:rPr>
              <a:t> have a </a:t>
            </a:r>
            <a:r>
              <a:rPr lang="fr-FR" sz="3200" dirty="0" err="1" smtClean="0">
                <a:latin typeface="Kristen ITC" pitchFamily="66" charset="0"/>
              </a:rPr>
              <a:t>turn</a:t>
            </a:r>
            <a:r>
              <a:rPr lang="fr-FR" sz="3200" dirty="0" smtClean="0">
                <a:latin typeface="Kristen ITC" pitchFamily="66" charset="0"/>
              </a:rPr>
              <a:t> if </a:t>
            </a:r>
            <a:r>
              <a:rPr lang="fr-FR" sz="3200" dirty="0" err="1" smtClean="0">
                <a:latin typeface="Kristen ITC" pitchFamily="66" charset="0"/>
              </a:rPr>
              <a:t>you’ve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already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spoken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141" y="5410200"/>
            <a:ext cx="8649851" cy="107721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team has 10 seconds to come up </a:t>
            </a:r>
            <a:r>
              <a:rPr lang="fr-FR" sz="3200" dirty="0" err="1" smtClean="0">
                <a:latin typeface="Kristen ITC" pitchFamily="66" charset="0"/>
              </a:rPr>
              <a:t>with</a:t>
            </a:r>
            <a:r>
              <a:rPr lang="fr-FR" sz="3200" dirty="0" smtClean="0">
                <a:latin typeface="Kristen ITC" pitchFamily="66" charset="0"/>
              </a:rPr>
              <a:t> a sentence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260" y="1116926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You’re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going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describe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several</a:t>
            </a:r>
            <a:r>
              <a:rPr lang="fr-FR" sz="3200" dirty="0" smtClean="0">
                <a:latin typeface="Kristen ITC" pitchFamily="66" charset="0"/>
              </a:rPr>
              <a:t> photos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39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19200"/>
            <a:ext cx="7246938" cy="543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19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96" y="1371600"/>
            <a:ext cx="839893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98" y="1072090"/>
            <a:ext cx="7839567" cy="525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1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07" y="1043673"/>
            <a:ext cx="8185150" cy="545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16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1219200"/>
            <a:ext cx="7389119" cy="514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9691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74</Words>
  <Application>Microsoft Office PowerPoint</Application>
  <PresentationFormat>On-screen Show (4:3)</PresentationFormat>
  <Paragraphs>16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2011-12-20T12:16:39Z</dcterms:modified>
</cp:coreProperties>
</file>